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10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0105-41D1-4362-83E0-601D4C521B8D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E940-E536-4D2C-A68B-E5C3B1F24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0105-41D1-4362-83E0-601D4C521B8D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E940-E536-4D2C-A68B-E5C3B1F24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0105-41D1-4362-83E0-601D4C521B8D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E940-E536-4D2C-A68B-E5C3B1F24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0105-41D1-4362-83E0-601D4C521B8D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E940-E536-4D2C-A68B-E5C3B1F24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0105-41D1-4362-83E0-601D4C521B8D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E940-E536-4D2C-A68B-E5C3B1F24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0105-41D1-4362-83E0-601D4C521B8D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E940-E536-4D2C-A68B-E5C3B1F24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0105-41D1-4362-83E0-601D4C521B8D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E940-E536-4D2C-A68B-E5C3B1F24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0105-41D1-4362-83E0-601D4C521B8D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E940-E536-4D2C-A68B-E5C3B1F24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0105-41D1-4362-83E0-601D4C521B8D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E940-E536-4D2C-A68B-E5C3B1F24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0105-41D1-4362-83E0-601D4C521B8D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E940-E536-4D2C-A68B-E5C3B1F24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0105-41D1-4362-83E0-601D4C521B8D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E940-E536-4D2C-A68B-E5C3B1F24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50105-41D1-4362-83E0-601D4C521B8D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0E940-E536-4D2C-A68B-E5C3B1F24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VDACrown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1068705" cy="1295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92822" y="304800"/>
            <a:ext cx="605742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SIERRA VISTA DARTS ASSOCIATION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95115" y="685800"/>
            <a:ext cx="12528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PRESENTS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59435" y="12192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$3,500  in Cash Prize Payout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9276248">
            <a:off x="110006" y="2185839"/>
            <a:ext cx="119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RAFFLES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 rot="2750682">
            <a:off x="7845503" y="2196670"/>
            <a:ext cx="1002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50/50’S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219200" y="1600200"/>
            <a:ext cx="2105320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latin typeface="Times New Roman" pitchFamily="18" charset="0"/>
                <a:cs typeface="Times New Roman" pitchFamily="18" charset="0"/>
              </a:rPr>
              <a:t>EVENT LOCATION: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VFW Post 9972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549 W. Veterans Drive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Sierra Vista, AZ 85635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10466" y="1619071"/>
            <a:ext cx="23222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latin typeface="Times New Roman" pitchFamily="18" charset="0"/>
                <a:cs typeface="Times New Roman" pitchFamily="18" charset="0"/>
              </a:rPr>
              <a:t>ACCOMMODATIONS: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America’s Best Value Inn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100 Fab Avenue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Sierra Vista, AZ 85635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(520) 459-5380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79319" y="1619071"/>
            <a:ext cx="19963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WHEN: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APRIL  13 – 15, 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2012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86126" y="2892623"/>
            <a:ext cx="6917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For more information, contact our Tournament Director, Derek Simmons @ (520) 234-5067</a:t>
            </a:r>
            <a:endParaRPr lang="en-US" sz="14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235" y="67970"/>
            <a:ext cx="1264732" cy="1151230"/>
          </a:xfrm>
          <a:prstGeom prst="rect">
            <a:avLst/>
          </a:prstGeom>
        </p:spPr>
      </p:pic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685798" y="3276600"/>
          <a:ext cx="7848601" cy="2712715"/>
        </p:xfrm>
        <a:graphic>
          <a:graphicData uri="http://schemas.openxmlformats.org/drawingml/2006/table">
            <a:tbl>
              <a:tblPr/>
              <a:tblGrid>
                <a:gridCol w="419001"/>
                <a:gridCol w="640463"/>
                <a:gridCol w="603739"/>
                <a:gridCol w="598174"/>
                <a:gridCol w="561450"/>
                <a:gridCol w="600956"/>
                <a:gridCol w="600956"/>
                <a:gridCol w="651036"/>
                <a:gridCol w="651036"/>
                <a:gridCol w="651036"/>
                <a:gridCol w="600956"/>
                <a:gridCol w="651036"/>
                <a:gridCol w="618762"/>
              </a:tblGrid>
              <a:tr h="2140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Friday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Saturday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Saturday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Saturday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Saturday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Saturday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Saturday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Sunday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Sunday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Sunday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Sunday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Sunday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8:00 PM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11:00 AM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11:30 AM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2:00 PM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2:30 PM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5:30 PM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8:00 PM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11:00 AM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11:30 AM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1:30 PM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2:00 PM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4:00 PM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Chicago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501      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501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Cricket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Cricket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701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Cricket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Cricket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501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501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501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Blind Draw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Men’s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Ladies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Men’s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Ladies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Mixed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Blind Draw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Men’s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Ladies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Ladies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Men’s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Mixed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Doubles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Doubles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Doubles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Singles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Singles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Triples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Doubles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Doubles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Doubles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Singles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Singles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Doubles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55">
                <a:tc grid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Entry Fee Per Individual/Team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40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$10.00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$24.00  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$24.00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*$17.00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*$17.00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$36.00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$10.00 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$24.00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$24.00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*$17.00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*$17.00 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$24.00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55">
                <a:tc grid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PAYOUT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61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US" sz="900" b="1" baseline="30000">
                          <a:latin typeface="Times New Roman"/>
                          <a:ea typeface="Times New Roman"/>
                        </a:rPr>
                        <a:t>st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$120.00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$120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$100.00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$110.00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$100.00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$120.00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$120.00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$120.00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$100.00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$100.00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$110.00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$110.00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900" b="1" baseline="30000">
                          <a:latin typeface="Times New Roman"/>
                          <a:ea typeface="Times New Roman"/>
                        </a:rPr>
                        <a:t>nd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$80.00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$80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$70.00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$70.00 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$60.00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$90.00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$80.00  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$80.00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$70.00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$60.00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$70.00 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$70.00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n-US" sz="900" b="1" baseline="30000" dirty="0">
                          <a:latin typeface="Times New Roman"/>
                          <a:ea typeface="Times New Roman"/>
                        </a:rPr>
                        <a:t>rd</a:t>
                      </a:r>
                      <a:r>
                        <a:rPr lang="en-US" sz="9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900" b="1" dirty="0" smtClean="0">
                          <a:latin typeface="Times New Roman"/>
                          <a:ea typeface="Times New Roman"/>
                        </a:rPr>
                        <a:t>/ 4</a:t>
                      </a:r>
                      <a:r>
                        <a:rPr lang="en-US" sz="900" b="1" baseline="30000" dirty="0" smtClean="0">
                          <a:latin typeface="Times New Roman"/>
                          <a:ea typeface="Times New Roman"/>
                        </a:rPr>
                        <a:t>th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$40.00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$50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$30.00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$40.00 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$40.00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$51.00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$40.00  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$50.00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$30.00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$40.00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$40.00  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$40.00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en-US" sz="900" b="1" baseline="30000" dirty="0"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900" b="1" dirty="0">
                          <a:latin typeface="Times New Roman"/>
                          <a:ea typeface="Times New Roman"/>
                        </a:rPr>
                        <a:t> / 8</a:t>
                      </a:r>
                      <a:r>
                        <a:rPr lang="en-US" sz="900" b="1" baseline="30000" dirty="0"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900" b="1" dirty="0">
                          <a:latin typeface="Times New Roman"/>
                          <a:ea typeface="Times New Roman"/>
                        </a:rPr>
                        <a:t> 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$20.00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latin typeface="Times New Roman"/>
                          <a:ea typeface="Times New Roman"/>
                        </a:rPr>
                        <a:t>N/A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Times New Roman"/>
                          <a:ea typeface="Times New Roman"/>
                        </a:rPr>
                        <a:t>N/A</a:t>
                      </a:r>
                      <a:endParaRPr lang="en-US" sz="900" dirty="0" smtClean="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 $20.00                                             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Times New Roman"/>
                          <a:ea typeface="Times New Roman"/>
                        </a:rPr>
                        <a:t>N/A</a:t>
                      </a:r>
                      <a:endParaRPr lang="en-US" sz="900" dirty="0" smtClean="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Times New Roman"/>
                          <a:ea typeface="Times New Roman"/>
                        </a:rPr>
                        <a:t>N/A</a:t>
                      </a:r>
                      <a:endParaRPr lang="en-US" sz="900" dirty="0" smtClean="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$20.00                                                               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Times New Roman"/>
                          <a:ea typeface="Times New Roman"/>
                        </a:rPr>
                        <a:t>N/A</a:t>
                      </a:r>
                      <a:endParaRPr lang="en-US" sz="900" dirty="0" smtClean="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Times New Roman"/>
                          <a:ea typeface="Times New Roman"/>
                        </a:rPr>
                        <a:t>N/A</a:t>
                      </a:r>
                      <a:endParaRPr lang="en-US" sz="900" dirty="0" smtClean="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Times New Roman"/>
                          <a:ea typeface="Times New Roman"/>
                        </a:rPr>
                        <a:t>N/A</a:t>
                      </a:r>
                      <a:endParaRPr lang="en-US" sz="900" dirty="0" smtClean="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$20.00</a:t>
                      </a:r>
                      <a:r>
                        <a:rPr lang="en-US" sz="900" u="sng">
                          <a:latin typeface="Times New Roman"/>
                          <a:ea typeface="Times New Roman"/>
                        </a:rPr>
                        <a:t>               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Times New Roman"/>
                          <a:ea typeface="Times New Roman"/>
                        </a:rPr>
                        <a:t>N/A</a:t>
                      </a:r>
                      <a:endParaRPr lang="en-US" sz="900" dirty="0" smtClean="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Times New Roman"/>
                          <a:ea typeface="Times New Roman"/>
                        </a:rPr>
                        <a:t>Total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$360.00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Times New Roman"/>
                          <a:ea typeface="Times New Roman"/>
                        </a:rPr>
                        <a:t>$300.00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Times New Roman"/>
                          <a:ea typeface="Times New Roman"/>
                        </a:rPr>
                        <a:t>$230.00           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$340.00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$240.00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Times New Roman"/>
                          <a:ea typeface="Times New Roman"/>
                        </a:rPr>
                        <a:t>$312.00        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$360.00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$300.00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$230.00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$240.00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$340.00             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Times New Roman"/>
                          <a:ea typeface="Times New Roman"/>
                        </a:rPr>
                        <a:t>$260.00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46676" marR="466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664691" y="2602468"/>
            <a:ext cx="2897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CHALKER PRIZES AND MORE</a:t>
            </a:r>
            <a:endParaRPr lang="en-US" b="1" dirty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279714" y="6052319"/>
            <a:ext cx="6785833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Chicago Style: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301(DI/DO), 501(SI/DO), and Cricket. No leg is played twice. Best 2 out of 3 legs wins match</a:t>
            </a:r>
            <a:endParaRPr lang="en-US" sz="1050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Proceeds from this tournament will go to a nonprofit children’s organization within the community.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* Includes  $2.00  ADO  surcharge  fee.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94471" y="914400"/>
            <a:ext cx="691381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en-US" sz="2600" b="1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ANNUAL THUNDER MOUNTAIN OPEN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353</Words>
  <Application>Microsoft Office PowerPoint</Application>
  <PresentationFormat>On-screen Show (4:3)</PresentationFormat>
  <Paragraphs>161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biker mom</dc:creator>
  <cp:lastModifiedBy>mike</cp:lastModifiedBy>
  <cp:revision>6</cp:revision>
  <dcterms:created xsi:type="dcterms:W3CDTF">2011-12-28T19:42:40Z</dcterms:created>
  <dcterms:modified xsi:type="dcterms:W3CDTF">2012-02-03T21:38:53Z</dcterms:modified>
</cp:coreProperties>
</file>