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Table" id="{293AAA77-0D58-BB42-A6CA-7035ACE45617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56244-F380-1340-8C55-46E6CB46EAE4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0CB26-B524-7342-B38D-8048B6823D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86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0FD96B0-31A2-D241-A339-5BD05F173266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46D6AC4-E8C9-8A45-992C-12136FBDD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columbusdartersassociatio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5090557"/>
              </p:ext>
            </p:extLst>
          </p:nvPr>
        </p:nvGraphicFramePr>
        <p:xfrm>
          <a:off x="3215474" y="1778012"/>
          <a:ext cx="5636428" cy="2681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204"/>
                <a:gridCol w="805204"/>
                <a:gridCol w="805204"/>
                <a:gridCol w="805204"/>
                <a:gridCol w="805204"/>
                <a:gridCol w="805204"/>
                <a:gridCol w="805204"/>
              </a:tblGrid>
              <a:tr h="517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Mix Trips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Men’s Singles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Women’s Singles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Men’s Doubles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Women’s Doubles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Blind Draw</a:t>
                      </a:r>
                    </a:p>
                  </a:txBody>
                  <a:tcPr/>
                </a:tc>
              </a:tr>
              <a:tr h="4129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701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01, Cricket, Choice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01, Cricket, Choice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01, Cricket, Choice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01, Cricket, Choice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01, Cricket, Choice</a:t>
                      </a:r>
                      <a:endParaRPr lang="en-US" sz="1050" dirty="0"/>
                    </a:p>
                  </a:txBody>
                  <a:tcPr/>
                </a:tc>
              </a:tr>
              <a:tr h="3482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</a:t>
                      </a:r>
                      <a:endParaRPr lang="en-US" sz="1400" dirty="0"/>
                    </a:p>
                  </a:txBody>
                  <a:tcPr/>
                </a:tc>
              </a:tr>
              <a:tr h="36410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</a:tr>
              <a:tr h="3463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</a:tr>
              <a:tr h="32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</a:tr>
              <a:tr h="3641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196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180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91524" y="5285620"/>
            <a:ext cx="2233664" cy="704209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932 </a:t>
            </a:r>
            <a:r>
              <a:rPr lang="en-US" sz="1800" dirty="0" err="1" smtClean="0"/>
              <a:t>Noe</a:t>
            </a:r>
            <a:r>
              <a:rPr lang="en-US" sz="1800" dirty="0" smtClean="0"/>
              <a:t> Bixby Road</a:t>
            </a:r>
          </a:p>
          <a:p>
            <a:pPr algn="ctr"/>
            <a:r>
              <a:rPr lang="en-US" sz="1800" dirty="0" smtClean="0"/>
              <a:t>Columbus, OH  43232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0764" y="4769413"/>
            <a:ext cx="2475395" cy="516207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Stooges Bar</a:t>
            </a:r>
            <a:endParaRPr lang="en-US" sz="2800" dirty="0"/>
          </a:p>
        </p:txBody>
      </p:sp>
      <p:pic>
        <p:nvPicPr>
          <p:cNvPr id="14" name="Picture Placeholder 13" descr="Slide1.jpg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0" r="6168" b="1991"/>
          <a:stretch/>
        </p:blipFill>
        <p:spPr>
          <a:xfrm>
            <a:off x="806776" y="678942"/>
            <a:ext cx="1918412" cy="1656584"/>
          </a:xfrm>
        </p:spPr>
      </p:pic>
      <p:sp>
        <p:nvSpPr>
          <p:cNvPr id="9" name="Rectangle 8"/>
          <p:cNvSpPr/>
          <p:nvPr/>
        </p:nvSpPr>
        <p:spPr>
          <a:xfrm>
            <a:off x="3215474" y="594360"/>
            <a:ext cx="5636428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All-Capital $1000+ Tournament</a:t>
            </a:r>
          </a:p>
          <a:p>
            <a:pPr algn="ctr"/>
            <a:r>
              <a:rPr lang="en-US" sz="2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Saturday, June 4, 2011</a:t>
            </a:r>
            <a:endParaRPr lang="en-US" sz="29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2450" y="4951163"/>
            <a:ext cx="52894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Doors open at 11am; Darts fly at Noon!</a:t>
            </a:r>
          </a:p>
          <a:p>
            <a:r>
              <a:rPr lang="en-US" sz="2000" dirty="0" smtClean="0"/>
              <a:t>$12 Entry Fee for Singles</a:t>
            </a:r>
          </a:p>
          <a:p>
            <a:r>
              <a:rPr lang="en-US" sz="2000" dirty="0" smtClean="0"/>
              <a:t>$10 Entry Fee for all other events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215474" y="4528422"/>
            <a:ext cx="3762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Semifinal losers will play for 3</a:t>
            </a:r>
            <a:r>
              <a:rPr lang="en-US" baseline="30000" dirty="0" smtClean="0"/>
              <a:t>rd</a:t>
            </a:r>
            <a:r>
              <a:rPr lang="en-US" dirty="0" smtClean="0"/>
              <a:t> place!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5608" y="4400081"/>
            <a:ext cx="2727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Come on down and see us at: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72984" y="6502570"/>
            <a:ext cx="3478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>
                <a:solidFill>
                  <a:srgbClr val="0000FF"/>
                </a:solidFill>
                <a:hlinkClick r:id="rId3"/>
              </a:rPr>
              <a:t>http://www.facebook.com/columbusdartersassociation</a:t>
            </a:r>
            <a:endParaRPr lang="en-US" sz="1100" u="sng" dirty="0">
              <a:solidFill>
                <a:srgbClr val="0000FF"/>
              </a:solidFill>
            </a:endParaRPr>
          </a:p>
        </p:txBody>
      </p:sp>
      <p:pic>
        <p:nvPicPr>
          <p:cNvPr id="20" name="Picture 19" descr="facebook-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77454" y="6435110"/>
            <a:ext cx="1095530" cy="329070"/>
          </a:xfrm>
          <a:prstGeom prst="rect">
            <a:avLst/>
          </a:prstGeom>
        </p:spPr>
      </p:pic>
      <p:pic>
        <p:nvPicPr>
          <p:cNvPr id="2" name="Picture 1" descr="FCD_LOGO.bmp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270" y="2449364"/>
            <a:ext cx="1729249" cy="1729249"/>
          </a:xfrm>
          <a:prstGeom prst="rect">
            <a:avLst/>
          </a:prstGeom>
        </p:spPr>
      </p:pic>
      <p:pic>
        <p:nvPicPr>
          <p:cNvPr id="3" name="Picture 2" descr="ADO Logo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836" t="27083" r="27517" b="38589"/>
          <a:stretch/>
        </p:blipFill>
        <p:spPr>
          <a:xfrm>
            <a:off x="7908639" y="5545878"/>
            <a:ext cx="943263" cy="88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83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76</TotalTime>
  <Words>136</Words>
  <Application>Microsoft Macintosh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Spectrum</vt:lpstr>
      <vt:lpstr>Stooges Bar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Stooges Bar</dc:title>
  <dc:creator>Jen Meredith</dc:creator>
  <cp:lastModifiedBy>Owner</cp:lastModifiedBy>
  <cp:revision>8</cp:revision>
  <dcterms:created xsi:type="dcterms:W3CDTF">2011-04-16T03:41:10Z</dcterms:created>
  <dcterms:modified xsi:type="dcterms:W3CDTF">2011-05-12T02:38:44Z</dcterms:modified>
</cp:coreProperties>
</file>