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27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1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2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1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7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3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1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0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B1BB4-8800-429A-8780-909EEF134FCC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94C9B-09C0-4DD5-8694-6C926E2B6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6734" y="4383629"/>
            <a:ext cx="1978052" cy="201717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90" y="231087"/>
            <a:ext cx="1745609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057" y="110150"/>
            <a:ext cx="1398452" cy="133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10400" y="1400638"/>
            <a:ext cx="1799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Sanctioned By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22382" y="0"/>
            <a:ext cx="354616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</a:rPr>
              <a:t>2015 Maryland Open </a:t>
            </a: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/>
              </a:rPr>
              <a:t>Dart Tournament</a:t>
            </a:r>
            <a:endParaRPr lang="en-US" sz="2800" b="1" dirty="0" smtClean="0">
              <a:effectLst/>
              <a:latin typeface="AGaramond Bold"/>
            </a:endParaRPr>
          </a:p>
          <a:p>
            <a:pPr algn="ctr"/>
            <a:endParaRPr lang="en-US" sz="600" b="1" dirty="0" smtClean="0">
              <a:effectLst/>
              <a:latin typeface="AGaramond Bold"/>
            </a:endParaRPr>
          </a:p>
          <a:p>
            <a:pPr algn="ctr"/>
            <a:r>
              <a:rPr lang="en-US" sz="1400" b="1" dirty="0" smtClean="0">
                <a:effectLst/>
                <a:latin typeface="+mj-lt"/>
              </a:rPr>
              <a:t>And the 25th Annual</a:t>
            </a:r>
          </a:p>
          <a:p>
            <a:pPr algn="ctr"/>
            <a:r>
              <a:rPr lang="en-US" sz="1400" b="1" dirty="0" smtClean="0">
                <a:effectLst/>
                <a:latin typeface="+mj-lt"/>
              </a:rPr>
              <a:t>Maryland State Championships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effectLst/>
                <a:latin typeface="AGaramond Bold"/>
              </a:rPr>
              <a:t>November 6, 7, &amp; 8th</a:t>
            </a:r>
            <a:endParaRPr lang="en-US" b="1" dirty="0" smtClean="0">
              <a:effectLst/>
              <a:latin typeface="AGaramond Bold"/>
            </a:endParaRPr>
          </a:p>
          <a:p>
            <a:pPr algn="ctr"/>
            <a:r>
              <a:rPr lang="en-US" sz="2400" b="1" dirty="0" smtClean="0">
                <a:solidFill>
                  <a:srgbClr val="0000FF"/>
                </a:solidFill>
                <a:effectLst/>
                <a:latin typeface="AGaramond Bold"/>
                <a:ea typeface="Times New Roman"/>
                <a:cs typeface="Times New Roman"/>
              </a:rPr>
              <a:t>$4000.00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81576" y="1543517"/>
            <a:ext cx="28194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 smtClean="0"/>
              <a:t>Tournament Directors</a:t>
            </a:r>
            <a:r>
              <a:rPr lang="fr-FR" sz="1000" b="1" dirty="0"/>
              <a:t> : </a:t>
            </a:r>
            <a:r>
              <a:rPr lang="en-US" sz="1000" b="1" dirty="0" smtClean="0"/>
              <a:t>Dane Stauffer</a:t>
            </a:r>
            <a:endParaRPr lang="en-US" sz="1000" dirty="0"/>
          </a:p>
          <a:p>
            <a:pPr algn="ctr"/>
            <a:r>
              <a:rPr lang="en-US" sz="1000" dirty="0" smtClean="0"/>
              <a:t>E-mail   crusaderatm@msn.com</a:t>
            </a:r>
          </a:p>
          <a:p>
            <a:pPr algn="ctr"/>
            <a:r>
              <a:rPr lang="en-US" sz="1000" dirty="0" smtClean="0"/>
              <a:t> Facebook:  CMDL Central Maryland Dart League</a:t>
            </a:r>
            <a:endParaRPr lang="en-US" sz="1000" dirty="0"/>
          </a:p>
        </p:txBody>
      </p:sp>
      <p:sp>
        <p:nvSpPr>
          <p:cNvPr id="12" name="Rectangle 11"/>
          <p:cNvSpPr/>
          <p:nvPr/>
        </p:nvSpPr>
        <p:spPr>
          <a:xfrm>
            <a:off x="5051651" y="4232426"/>
            <a:ext cx="300309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buFont typeface="Wingdings 2"/>
              <a:buChar char="à"/>
            </a:pPr>
            <a:r>
              <a:rPr lang="en-US" sz="900" b="1" dirty="0" smtClean="0">
                <a:effectLst/>
                <a:latin typeface="Times New Roman"/>
                <a:ea typeface="Times New Roman"/>
              </a:rPr>
              <a:t>Singles events </a:t>
            </a:r>
            <a:r>
              <a:rPr lang="en-US" sz="900" dirty="0" smtClean="0">
                <a:effectLst/>
                <a:latin typeface="Times New Roman"/>
                <a:ea typeface="Times New Roman"/>
              </a:rPr>
              <a:t>include a $2.00 ADO sponsoring fee.</a:t>
            </a:r>
            <a:r>
              <a:rPr lang="en-US" sz="900" dirty="0" smtClean="0">
                <a:solidFill>
                  <a:srgbClr val="FF3399"/>
                </a:solidFill>
                <a:effectLst/>
                <a:latin typeface="Times New Roman"/>
                <a:ea typeface="Times New Roman"/>
              </a:rPr>
              <a:t>   </a:t>
            </a:r>
            <a:endParaRPr lang="en-US" sz="9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762999"/>
              </p:ext>
            </p:extLst>
          </p:nvPr>
        </p:nvGraphicFramePr>
        <p:xfrm>
          <a:off x="381000" y="2115503"/>
          <a:ext cx="8429172" cy="2075497"/>
        </p:xfrm>
        <a:graphic>
          <a:graphicData uri="http://schemas.openxmlformats.org/drawingml/2006/table">
            <a:tbl>
              <a:tblPr/>
              <a:tblGrid>
                <a:gridCol w="510811"/>
                <a:gridCol w="510811"/>
                <a:gridCol w="510811"/>
                <a:gridCol w="510811"/>
                <a:gridCol w="510811"/>
                <a:gridCol w="510811"/>
                <a:gridCol w="510811"/>
                <a:gridCol w="510811"/>
                <a:gridCol w="510811"/>
                <a:gridCol w="510811"/>
                <a:gridCol w="510811"/>
                <a:gridCol w="510811"/>
                <a:gridCol w="539189"/>
                <a:gridCol w="317421"/>
                <a:gridCol w="704200"/>
                <a:gridCol w="738630"/>
              </a:tblGrid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73" marR="8573" marT="8573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/>
                        </a:rPr>
                        <a:t>FRIDAY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/>
                        </a:rPr>
                        <a:t>SATURDAY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/>
                        </a:rPr>
                        <a:t>SUNDAY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/>
                        </a:rPr>
                        <a:t>MD STATES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9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7:00 PM Blind Draw Doubles 501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T.B.D. Blind Draw Doubles Cricket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11:00 AM Ladies Doubles 501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11:30 AM Men’s Doubles 501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1:30 PM Ladies Singles Cricket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2:00 PM Men's Singles Cricket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4:30 PM Mixed Triples 601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7:00 PM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Blind Draw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501/Cricket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 Cork Calls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11:00 AM Ladies Doubles Cricket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11:30 AM Men’s Doubles Cricket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1:30 PM Ladies Singles 501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2:00 PM Men’s Singles 501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3:30 PM 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LADIES</a:t>
                      </a:r>
                    </a:p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 501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4:00 PM MEN’S STATE 501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Entry Fee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Person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Person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Team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Team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Person</a:t>
                      </a:r>
                      <a:r>
                        <a:rPr lang="en-US" sz="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Wingdings 2"/>
                        </a:rPr>
                        <a:t>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Person</a:t>
                      </a:r>
                      <a:r>
                        <a:rPr lang="en-US" sz="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Wingdings 2"/>
                        </a:rPr>
                        <a:t>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Team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Person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Team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Team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Person</a:t>
                      </a:r>
                      <a:r>
                        <a:rPr lang="en-US" sz="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Wingdings 2"/>
                        </a:rPr>
                        <a:t>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Person</a:t>
                      </a:r>
                      <a:r>
                        <a:rPr lang="en-US" sz="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Wingdings 2"/>
                        </a:rPr>
                        <a:t>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 per Person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 per Person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1st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$160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$160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$130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$100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$180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$130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$100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80% PAYBACK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5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2nd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$80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$80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$65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$100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$75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$90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$65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$75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$75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Valid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DC  or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Maryland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5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3 - 4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Drivers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0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5 - 8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##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##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$25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##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##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0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$400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$400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$265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$520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$385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$460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$265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$520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$200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$385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Required</a:t>
                      </a:r>
                    </a:p>
                  </a:txBody>
                  <a:tcPr marL="8573" marR="8573" marT="857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15472" y="5775689"/>
            <a:ext cx="342899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Tournament Proceeds will go to</a:t>
            </a:r>
          </a:p>
          <a:p>
            <a:r>
              <a:rPr lang="en-US" sz="1200" b="1" dirty="0" smtClean="0"/>
              <a:t>Local Charities within Anne Arundel County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4238" y="4390694"/>
            <a:ext cx="2189111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HOTEL INFO - HAMPTON INN</a:t>
            </a:r>
          </a:p>
          <a:p>
            <a:r>
              <a:rPr lang="en-US" sz="1200" b="1" dirty="0" smtClean="0"/>
              <a:t>6617 RITCHIE HIGHWAY</a:t>
            </a:r>
          </a:p>
          <a:p>
            <a:r>
              <a:rPr lang="en-US" sz="1200" b="1" dirty="0" smtClean="0"/>
              <a:t>GLEN BURNIE MD 21061</a:t>
            </a:r>
          </a:p>
          <a:p>
            <a:r>
              <a:rPr lang="en-US" sz="1200" b="1" dirty="0" smtClean="0"/>
              <a:t>410-761-7666</a:t>
            </a:r>
          </a:p>
          <a:p>
            <a:r>
              <a:rPr lang="en-US" sz="1200" b="1" dirty="0" smtClean="0"/>
              <a:t>ROOM CODE MD OPEN DART TOURNAMENT RATE IS 89.00 PER NIGHT</a:t>
            </a:r>
          </a:p>
        </p:txBody>
      </p:sp>
      <p:sp>
        <p:nvSpPr>
          <p:cNvPr id="2" name="AutoShape 2" descr="https://snt149.mail.live.com/Handlers/ImageProxy.mvc?bicild=&amp;canary=drdMei%2bqRZw0mI%2brQo%2baZggM9PanDHGcCJnnmJoyKQU%3d0&amp;url=http%3a%2f%2fapi.ning.com%2ffiles%2foQVVvo76XaMQ9o8%2ackUiFxvg2IA39kRXgRQaqHxU5RpAsJWBxHsEH6gWFxQ9eOrsJ82QUTMZR6NOSyBc9g5u5Y9IVCaPrsLr%2fshotlogosquare.jpg%3fcrop%3d1%253A1%26width%3d171"/>
          <p:cNvSpPr>
            <a:spLocks noChangeAspect="1" noChangeArrowheads="1"/>
          </p:cNvSpPr>
          <p:nvPr/>
        </p:nvSpPr>
        <p:spPr bwMode="auto">
          <a:xfrm>
            <a:off x="4899250" y="4953000"/>
            <a:ext cx="1701115" cy="10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307" y="4539458"/>
            <a:ext cx="1186859" cy="118685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35557" y="4486328"/>
            <a:ext cx="311425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HOST LOCATION</a:t>
            </a:r>
          </a:p>
          <a:p>
            <a:r>
              <a:rPr lang="en-US" sz="1400" dirty="0" smtClean="0">
                <a:latin typeface="Arial Black" panose="020B0A04020102020204" pitchFamily="34" charset="0"/>
              </a:rPr>
              <a:t>Sidelines </a:t>
            </a:r>
            <a:r>
              <a:rPr lang="en-US" sz="1400" dirty="0">
                <a:latin typeface="Arial Black" panose="020B0A04020102020204" pitchFamily="34" charset="0"/>
              </a:rPr>
              <a:t>Sports Bar &amp; Grill  </a:t>
            </a:r>
          </a:p>
          <a:p>
            <a:r>
              <a:rPr lang="en-US" sz="1400" dirty="0" smtClean="0">
                <a:latin typeface="Arial Black" panose="020B0A04020102020204" pitchFamily="34" charset="0"/>
              </a:rPr>
              <a:t>105 </a:t>
            </a:r>
            <a:r>
              <a:rPr lang="en-US" sz="1400" dirty="0">
                <a:latin typeface="Arial Black" panose="020B0A04020102020204" pitchFamily="34" charset="0"/>
              </a:rPr>
              <a:t>Chesapeake Center </a:t>
            </a:r>
            <a:r>
              <a:rPr lang="en-US" sz="1400" dirty="0" smtClean="0">
                <a:latin typeface="Arial Black" panose="020B0A04020102020204" pitchFamily="34" charset="0"/>
              </a:rPr>
              <a:t>Ct</a:t>
            </a:r>
            <a:endParaRPr lang="en-US" sz="1400" dirty="0">
              <a:latin typeface="Arial Black" panose="020B0A04020102020204" pitchFamily="34" charset="0"/>
            </a:endParaRPr>
          </a:p>
          <a:p>
            <a:r>
              <a:rPr lang="en-US" sz="1400" dirty="0" smtClean="0">
                <a:latin typeface="Arial Black" panose="020B0A04020102020204" pitchFamily="34" charset="0"/>
              </a:rPr>
              <a:t>Glen </a:t>
            </a:r>
            <a:r>
              <a:rPr lang="en-US" sz="1400" dirty="0">
                <a:latin typeface="Arial Black" panose="020B0A04020102020204" pitchFamily="34" charset="0"/>
              </a:rPr>
              <a:t>Burnie, MD 21060</a:t>
            </a:r>
          </a:p>
          <a:p>
            <a:r>
              <a:rPr lang="en-US" sz="1400" dirty="0" smtClean="0">
                <a:latin typeface="Arial Black" panose="020B0A04020102020204" pitchFamily="34" charset="0"/>
              </a:rPr>
              <a:t>410</a:t>
            </a:r>
            <a:r>
              <a:rPr lang="en-US" sz="1400" dirty="0">
                <a:latin typeface="Arial Black" panose="020B0A04020102020204" pitchFamily="34" charset="0"/>
              </a:rPr>
              <a:t>) 768-7790</a:t>
            </a:r>
          </a:p>
        </p:txBody>
      </p:sp>
    </p:spTree>
    <p:extLst>
      <p:ext uri="{BB962C8B-B14F-4D97-AF65-F5344CB8AC3E}">
        <p14:creationId xmlns:p14="http://schemas.microsoft.com/office/powerpoint/2010/main" val="400785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350</Words>
  <Application>Microsoft Office PowerPoint</Application>
  <PresentationFormat>On-screen Show (4:3)</PresentationFormat>
  <Paragraphs>133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Kimberly-Clark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Slater, Jeff A</dc:creator>
  <cp:lastModifiedBy>Katie</cp:lastModifiedBy>
  <cp:revision>33</cp:revision>
  <cp:lastPrinted>2015-08-21T20:42:28Z</cp:lastPrinted>
  <dcterms:created xsi:type="dcterms:W3CDTF">2014-07-22T19:52:13Z</dcterms:created>
  <dcterms:modified xsi:type="dcterms:W3CDTF">2015-08-26T00:16:22Z</dcterms:modified>
</cp:coreProperties>
</file>